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11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7529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25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8808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07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6460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069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524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93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154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49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CDC97-19CA-4548-A63B-53F15B54426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01E2B-D204-4D9E-B250-C8465423F6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48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700808"/>
            <a:ext cx="8784976" cy="2304256"/>
          </a:xfrm>
        </p:spPr>
        <p:txBody>
          <a:bodyPr/>
          <a:lstStyle/>
          <a:p>
            <a:r>
              <a:rPr lang="ru-RU" sz="8000" b="1" dirty="0" smtClean="0">
                <a:solidFill>
                  <a:schemeClr val="bg1">
                    <a:lumMod val="75000"/>
                  </a:schemeClr>
                </a:solidFill>
              </a:rPr>
              <a:t>Чтобы помнили…</a:t>
            </a:r>
            <a:endParaRPr lang="ru-RU" sz="8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755704"/>
            <a:ext cx="6400800" cy="11296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07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30288"/>
            <a:ext cx="9144000" cy="4795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84544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325"/>
            <a:ext cx="9144000" cy="6735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904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96875"/>
            <a:ext cx="9144000" cy="6062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1193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525"/>
            <a:ext cx="9144000" cy="6837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549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7988"/>
            <a:ext cx="9144000" cy="604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3881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00063"/>
            <a:ext cx="9144000" cy="585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3905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7825"/>
            <a:ext cx="9144000" cy="6102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0117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51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7035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3430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5438"/>
            <a:ext cx="9144000" cy="6205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1385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51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2892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44475"/>
            <a:ext cx="9144000" cy="6367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4409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5275"/>
            <a:ext cx="9144000" cy="62658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73227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9009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50863"/>
            <a:ext cx="9144000" cy="575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5802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638"/>
            <a:ext cx="9144000" cy="681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58543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2875"/>
            <a:ext cx="9144000" cy="6572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9169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5275"/>
            <a:ext cx="9144000" cy="62658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7995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06388"/>
            <a:ext cx="9144000" cy="6245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01519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7188"/>
            <a:ext cx="9144000" cy="6143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6837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6713"/>
            <a:ext cx="9144000" cy="6122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09674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9263"/>
            <a:ext cx="9144000" cy="5959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1076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25500"/>
            <a:ext cx="9144000" cy="5205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2787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chemeClr val="bg1">
                    <a:lumMod val="75000"/>
                  </a:schemeClr>
                </a:solidFill>
              </a:rPr>
              <a:t>… мы помним</a:t>
            </a:r>
            <a:endParaRPr lang="ru-RU" sz="8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77072"/>
            <a:ext cx="6400800" cy="11296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510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06388"/>
            <a:ext cx="9144000" cy="6245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09298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89013"/>
            <a:ext cx="9144000" cy="4878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8891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7825"/>
            <a:ext cx="9144000" cy="6102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01171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5750"/>
            <a:ext cx="9144000" cy="6286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03911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7350"/>
            <a:ext cx="9144000" cy="6081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1128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2579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200" advClick="0" advTm="4000">
        <p:fade thruBlk="1"/>
      </p:transition>
    </mc:Choice>
    <mc:Fallback>
      <p:transition spd="slow" advClick="0" advTm="4000">
        <p:fade thruBlk="1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</Words>
  <Application>Microsoft Office PowerPoint</Application>
  <PresentationFormat>Экран (4:3)</PresentationFormat>
  <Paragraphs>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Чтобы помнили…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… мы помним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Чтобы помнили…</dc:title>
  <dc:creator>RePack by Diakov</dc:creator>
  <cp:lastModifiedBy>Рябовы</cp:lastModifiedBy>
  <cp:revision>6</cp:revision>
  <dcterms:created xsi:type="dcterms:W3CDTF">2014-10-07T20:41:07Z</dcterms:created>
  <dcterms:modified xsi:type="dcterms:W3CDTF">2015-03-19T17:18:39Z</dcterms:modified>
</cp:coreProperties>
</file>